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73" r:id="rId6"/>
    <p:sldId id="274" r:id="rId7"/>
    <p:sldId id="267" r:id="rId8"/>
    <p:sldId id="268" r:id="rId9"/>
    <p:sldId id="265" r:id="rId10"/>
    <p:sldId id="271" r:id="rId11"/>
    <p:sldId id="269" r:id="rId12"/>
    <p:sldId id="275" r:id="rId13"/>
    <p:sldId id="266" r:id="rId14"/>
    <p:sldId id="276" r:id="rId15"/>
    <p:sldId id="264" r:id="rId16"/>
    <p:sldId id="277" r:id="rId17"/>
    <p:sldId id="278" r:id="rId18"/>
    <p:sldId id="272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719"/>
  </p:normalViewPr>
  <p:slideViewPr>
    <p:cSldViewPr snapToGrid="0" snapToObjects="1">
      <p:cViewPr varScale="1">
        <p:scale>
          <a:sx n="98" d="100"/>
          <a:sy n="98" d="100"/>
        </p:scale>
        <p:origin x="9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805" y="99182"/>
            <a:ext cx="8199966" cy="2346476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GRUPO DE TRABAJO de RADIOFRECUENCIA de la 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591379"/>
            <a:ext cx="7772400" cy="877824"/>
          </a:xfrm>
        </p:spPr>
        <p:txBody>
          <a:bodyPr>
            <a:normAutofit/>
          </a:bodyPr>
          <a:lstStyle/>
          <a:p>
            <a:r>
              <a:rPr lang="es-ES" sz="3600" dirty="0" smtClean="0"/>
              <a:t>ACTIVIDAD AÑO 2017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207" y1="71711" x2="50207" y2="71711"/>
                        <a14:foregroundMark x1="50207" y1="53947" x2="50207" y2="53947"/>
                        <a14:foregroundMark x1="84647" y1="41447" x2="84647" y2="41447"/>
                        <a14:foregroundMark x1="29876" y1="51316" x2="29876" y2="51316"/>
                        <a14:foregroundMark x1="8714" y1="48026" x2="8714" y2="48026"/>
                        <a14:foregroundMark x1="22407" y1="73026" x2="22407" y2="73026"/>
                        <a14:foregroundMark x1="38174" y1="75658" x2="38174" y2="75658"/>
                        <a14:foregroundMark x1="78008" y1="70395" x2="78008" y2="70395"/>
                        <a14:foregroundMark x1="87967" y1="32895" x2="87967" y2="32895"/>
                        <a14:foregroundMark x1="64730" y1="72368" x2="64730" y2="72368"/>
                        <a14:foregroundMark x1="9959" y1="74342" x2="9959" y2="74342"/>
                        <a14:foregroundMark x1="14938" y1="75000" x2="14938" y2="75000"/>
                        <a14:foregroundMark x1="20332" y1="77632" x2="20332" y2="77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5066" y="1054765"/>
            <a:ext cx="3060700" cy="1930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866" y="3469203"/>
            <a:ext cx="4817534" cy="32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3" y="3945466"/>
            <a:ext cx="5956300" cy="21091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466"/>
            <a:ext cx="8337248" cy="1429871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ACREDITACIÓN</a:t>
            </a:r>
            <a:endParaRPr lang="es-ES" sz="72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849" y="1395006"/>
            <a:ext cx="9144000" cy="305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 smtClean="0"/>
              <a:t>Con la colaboración de</a:t>
            </a:r>
          </a:p>
          <a:p>
            <a:pPr marL="0" indent="0">
              <a:buNone/>
            </a:pPr>
            <a:r>
              <a:rPr lang="es-ES" sz="4800" dirty="0" smtClean="0">
                <a:solidFill>
                  <a:srgbClr val="6ED6C4"/>
                </a:solidFill>
              </a:rPr>
              <a:t>Universidad Autónoma de Madrid</a:t>
            </a:r>
            <a:endParaRPr lang="es-ES" sz="4600" dirty="0" smtClean="0">
              <a:solidFill>
                <a:srgbClr val="6ED6C4"/>
              </a:solidFill>
            </a:endParaRPr>
          </a:p>
          <a:p>
            <a:pPr>
              <a:buFont typeface="Arial"/>
              <a:buChar char="•"/>
            </a:pPr>
            <a:endParaRPr lang="es-ES" sz="4800" dirty="0" smtClean="0"/>
          </a:p>
          <a:p>
            <a:pPr marL="0" indent="0">
              <a:buNone/>
            </a:pPr>
            <a:endParaRPr lang="es-ES" sz="4800" dirty="0" smtClean="0"/>
          </a:p>
          <a:p>
            <a:pPr marL="0" indent="0">
              <a:buNone/>
            </a:pPr>
            <a:endParaRPr lang="es-ES" sz="4800" dirty="0" smtClean="0"/>
          </a:p>
          <a:p>
            <a:pPr lvl="1">
              <a:buFont typeface="Arial"/>
              <a:buChar char="•"/>
            </a:pPr>
            <a:endParaRPr lang="es-ES" sz="4600" dirty="0"/>
          </a:p>
        </p:txBody>
      </p:sp>
    </p:spTree>
    <p:extLst>
      <p:ext uri="{BB962C8B-B14F-4D97-AF65-F5344CB8AC3E}">
        <p14:creationId xmlns:p14="http://schemas.microsoft.com/office/powerpoint/2010/main" val="322809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337248" cy="1429871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ACREDITACIÓN</a:t>
            </a:r>
            <a:endParaRPr lang="es-ES" sz="72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61140"/>
            <a:ext cx="9144000" cy="305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 smtClean="0"/>
              <a:t>Primer Examen en Cadáver 13 Mayo 2017</a:t>
            </a:r>
          </a:p>
          <a:p>
            <a:pPr marL="0" indent="0">
              <a:buNone/>
            </a:pPr>
            <a:endParaRPr lang="es-ES" sz="4800" dirty="0" smtClean="0"/>
          </a:p>
          <a:p>
            <a:pPr marL="0" indent="0">
              <a:buNone/>
            </a:pPr>
            <a:endParaRPr lang="es-ES" sz="4800" dirty="0" smtClean="0"/>
          </a:p>
          <a:p>
            <a:pPr marL="0" indent="0">
              <a:buNone/>
            </a:pPr>
            <a:endParaRPr lang="es-ES" sz="4800" dirty="0" smtClean="0"/>
          </a:p>
          <a:p>
            <a:pPr lvl="1">
              <a:buFont typeface="Arial"/>
              <a:buChar char="•"/>
            </a:pPr>
            <a:endParaRPr lang="es-ES" sz="4600" dirty="0"/>
          </a:p>
        </p:txBody>
      </p:sp>
      <p:pic>
        <p:nvPicPr>
          <p:cNvPr id="10" name="Imagen 9" descr="IMG_36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88" y="2658533"/>
            <a:ext cx="4696177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466" y="-183781"/>
            <a:ext cx="8337248" cy="1429871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Acreditación</a:t>
            </a:r>
            <a:endParaRPr lang="es-ES" sz="72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66" y="33876"/>
            <a:ext cx="8167914" cy="28109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s-ES" sz="3200" dirty="0" smtClean="0"/>
              <a:t>TOTAL </a:t>
            </a:r>
            <a:r>
              <a:rPr lang="es-ES" sz="8000" b="1" dirty="0" smtClean="0"/>
              <a:t>15</a:t>
            </a:r>
            <a:r>
              <a:rPr lang="es-ES" sz="3200" dirty="0" smtClean="0"/>
              <a:t> PRESENTADOS AL EXAMEN DE RADIOFRECUENCIA</a:t>
            </a:r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 marL="0" indent="0">
              <a:buNone/>
            </a:pPr>
            <a:endParaRPr lang="es-ES" sz="3200" dirty="0" smtClean="0"/>
          </a:p>
          <a:p>
            <a:pPr lvl="1">
              <a:buFont typeface="Arial"/>
              <a:buChar char="•"/>
            </a:pPr>
            <a:endParaRPr lang="es-ES" sz="2800" dirty="0"/>
          </a:p>
        </p:txBody>
      </p:sp>
      <p:pic>
        <p:nvPicPr>
          <p:cNvPr id="5" name="Imagen 4" descr="IMG_36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2" y="26924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067" y="-107207"/>
            <a:ext cx="8653459" cy="983325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MÉDICOS ACREDITADOS 2017</a:t>
            </a:r>
            <a:endParaRPr lang="es-ES" sz="4000" b="1" dirty="0">
              <a:solidFill>
                <a:srgbClr val="FFFF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2614" y="3808140"/>
            <a:ext cx="6786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¡¡Enhorabuena a los 11!!</a:t>
            </a:r>
            <a:endParaRPr lang="es-E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11 m</a:t>
            </a:r>
            <a:r>
              <a:rPr lang="es-ES_tradnl" dirty="0" smtClean="0"/>
              <a:t>é</a:t>
            </a:r>
            <a:r>
              <a:rPr lang="es-ES_tradnl" dirty="0" smtClean="0"/>
              <a:t>dicos acreditados 2017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2820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61022"/>
            <a:ext cx="8337248" cy="1429871"/>
          </a:xfrm>
        </p:spPr>
        <p:txBody>
          <a:bodyPr>
            <a:noAutofit/>
          </a:bodyPr>
          <a:lstStyle/>
          <a:p>
            <a:r>
              <a:rPr lang="es-ES" sz="9600" dirty="0" smtClean="0">
                <a:solidFill>
                  <a:srgbClr val="FFFF00"/>
                </a:solidFill>
              </a:rPr>
              <a:t>Proyectos</a:t>
            </a:r>
            <a:r>
              <a:rPr lang="es-ES" sz="11500" dirty="0" smtClean="0">
                <a:solidFill>
                  <a:srgbClr val="FFFF00"/>
                </a:solidFill>
              </a:rPr>
              <a:t> Año 2018</a:t>
            </a:r>
            <a:endParaRPr lang="es-E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3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337248" cy="1429871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FFF00"/>
                </a:solidFill>
              </a:rPr>
              <a:t>Proyectos</a:t>
            </a:r>
            <a:r>
              <a:rPr lang="es-ES" sz="6000" dirty="0" smtClean="0">
                <a:solidFill>
                  <a:srgbClr val="FFFF00"/>
                </a:solidFill>
              </a:rPr>
              <a:t> Año 2018</a:t>
            </a:r>
            <a:endParaRPr lang="es-ES" sz="60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4866" y="2546473"/>
            <a:ext cx="8228390" cy="288912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/>
              <a:buChar char="•"/>
            </a:pPr>
            <a:r>
              <a:rPr lang="es-ES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Cursos de RF</a:t>
            </a:r>
            <a:r>
              <a:rPr lang="es-ES" sz="4000" dirty="0" smtClean="0"/>
              <a:t>: dos en segundo semestre y dos en primer semestre</a:t>
            </a:r>
          </a:p>
          <a:p>
            <a:pPr>
              <a:lnSpc>
                <a:spcPct val="160000"/>
              </a:lnSpc>
              <a:buFont typeface="Arial"/>
              <a:buChar char="•"/>
            </a:pPr>
            <a:endParaRPr lang="es-ES" sz="4000" dirty="0" smtClean="0"/>
          </a:p>
          <a:p>
            <a:pPr>
              <a:lnSpc>
                <a:spcPct val="160000"/>
              </a:lnSpc>
              <a:buFont typeface="Arial"/>
              <a:buChar char="•"/>
            </a:pPr>
            <a:endParaRPr lang="es-ES" sz="4000" dirty="0" smtClean="0"/>
          </a:p>
          <a:p>
            <a:pPr lvl="1">
              <a:lnSpc>
                <a:spcPct val="160000"/>
              </a:lnSpc>
              <a:buFont typeface="Arial"/>
              <a:buChar char="•"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54861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337248" cy="1429871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FFF00"/>
                </a:solidFill>
              </a:rPr>
              <a:t>Proyectos</a:t>
            </a:r>
            <a:r>
              <a:rPr lang="es-ES" sz="6000" dirty="0" smtClean="0">
                <a:solidFill>
                  <a:srgbClr val="FFFF00"/>
                </a:solidFill>
              </a:rPr>
              <a:t> Año 2018</a:t>
            </a:r>
            <a:endParaRPr lang="es-ES" sz="60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2123140"/>
            <a:ext cx="8228390" cy="1822327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  <a:buFont typeface="Arial"/>
              <a:buChar char="•"/>
            </a:pPr>
            <a:r>
              <a:rPr lang="es-ES" sz="4000" dirty="0" smtClean="0">
                <a:solidFill>
                  <a:srgbClr val="9EE4D8"/>
                </a:solidFill>
              </a:rPr>
              <a:t>Curso en Congreso </a:t>
            </a:r>
            <a:r>
              <a:rPr lang="es-ES" sz="4000" dirty="0">
                <a:solidFill>
                  <a:srgbClr val="9EE4D8"/>
                </a:solidFill>
              </a:rPr>
              <a:t>P</a:t>
            </a:r>
            <a:r>
              <a:rPr lang="es-ES" sz="4000" dirty="0" smtClean="0">
                <a:solidFill>
                  <a:srgbClr val="9EE4D8"/>
                </a:solidFill>
              </a:rPr>
              <a:t>alma Mallorca</a:t>
            </a:r>
            <a:endParaRPr lang="es-ES" sz="4000" dirty="0" smtClean="0"/>
          </a:p>
          <a:p>
            <a:pPr>
              <a:lnSpc>
                <a:spcPct val="160000"/>
              </a:lnSpc>
              <a:buFont typeface="Arial"/>
              <a:buChar char="•"/>
            </a:pPr>
            <a:endParaRPr lang="es-ES" sz="4000" dirty="0" smtClean="0"/>
          </a:p>
          <a:p>
            <a:pPr>
              <a:lnSpc>
                <a:spcPct val="160000"/>
              </a:lnSpc>
              <a:buFont typeface="Arial"/>
              <a:buChar char="•"/>
            </a:pPr>
            <a:endParaRPr lang="es-ES" sz="4000" dirty="0" smtClean="0"/>
          </a:p>
          <a:p>
            <a:pPr lvl="1">
              <a:lnSpc>
                <a:spcPct val="160000"/>
              </a:lnSpc>
              <a:buFont typeface="Arial"/>
              <a:buChar char="•"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67874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337248" cy="1429871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FFF00"/>
                </a:solidFill>
              </a:rPr>
              <a:t>Proyectos</a:t>
            </a:r>
            <a:r>
              <a:rPr lang="es-ES" sz="6000" dirty="0" smtClean="0">
                <a:solidFill>
                  <a:srgbClr val="FFFF00"/>
                </a:solidFill>
              </a:rPr>
              <a:t> Año 2018</a:t>
            </a:r>
            <a:endParaRPr lang="es-ES" sz="60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361140"/>
            <a:ext cx="8228390" cy="5303336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Font typeface="Arial"/>
              <a:buChar char="•"/>
            </a:pPr>
            <a:r>
              <a:rPr lang="es-ES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Cursos de RF</a:t>
            </a:r>
            <a:r>
              <a:rPr lang="es-ES" sz="4000" dirty="0" smtClean="0"/>
              <a:t>: dos en segundo semestre y dos en primer semestre</a:t>
            </a:r>
          </a:p>
          <a:p>
            <a:pPr>
              <a:lnSpc>
                <a:spcPct val="160000"/>
              </a:lnSpc>
              <a:buFont typeface="Arial"/>
              <a:buChar char="•"/>
            </a:pPr>
            <a:r>
              <a:rPr lang="es-ES" sz="4000" dirty="0" smtClean="0">
                <a:solidFill>
                  <a:srgbClr val="9EE4D8"/>
                </a:solidFill>
              </a:rPr>
              <a:t>Curso en Congreso </a:t>
            </a:r>
            <a:r>
              <a:rPr lang="es-ES" sz="4000" dirty="0">
                <a:solidFill>
                  <a:srgbClr val="9EE4D8"/>
                </a:solidFill>
              </a:rPr>
              <a:t>P</a:t>
            </a:r>
            <a:r>
              <a:rPr lang="es-ES" sz="4000" dirty="0" smtClean="0">
                <a:solidFill>
                  <a:srgbClr val="9EE4D8"/>
                </a:solidFill>
              </a:rPr>
              <a:t>alma Mallorca</a:t>
            </a:r>
          </a:p>
          <a:p>
            <a:pPr>
              <a:lnSpc>
                <a:spcPct val="160000"/>
              </a:lnSpc>
              <a:buFont typeface="Arial"/>
              <a:buChar char="•"/>
            </a:pPr>
            <a:r>
              <a:rPr lang="es-ES" sz="4000" dirty="0" smtClean="0">
                <a:solidFill>
                  <a:srgbClr val="9EE4D8"/>
                </a:solidFill>
              </a:rPr>
              <a:t>EXAMEN DE ACREDITACIÓN</a:t>
            </a:r>
            <a:endParaRPr lang="es-ES" sz="4000" dirty="0" smtClean="0"/>
          </a:p>
          <a:p>
            <a:pPr marL="0" indent="0">
              <a:lnSpc>
                <a:spcPct val="160000"/>
              </a:lnSpc>
              <a:buNone/>
            </a:pPr>
            <a:endParaRPr lang="es-ES" sz="4000" dirty="0" smtClean="0"/>
          </a:p>
          <a:p>
            <a:pPr>
              <a:lnSpc>
                <a:spcPct val="160000"/>
              </a:lnSpc>
              <a:buFont typeface="Arial"/>
              <a:buChar char="•"/>
            </a:pPr>
            <a:endParaRPr lang="es-ES" sz="4000" dirty="0" smtClean="0"/>
          </a:p>
          <a:p>
            <a:pPr>
              <a:lnSpc>
                <a:spcPct val="160000"/>
              </a:lnSpc>
              <a:buFont typeface="Arial"/>
              <a:buChar char="•"/>
            </a:pPr>
            <a:endParaRPr lang="es-ES" sz="4000" dirty="0" smtClean="0"/>
          </a:p>
          <a:p>
            <a:pPr lvl="1">
              <a:lnSpc>
                <a:spcPct val="160000"/>
              </a:lnSpc>
              <a:buFont typeface="Arial"/>
              <a:buChar char="•"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90861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337248" cy="142987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rgbClr val="FFFF00"/>
                </a:solidFill>
              </a:rPr>
              <a:t>Grupo de Radiofrecuencia SED</a:t>
            </a:r>
            <a:endParaRPr lang="es-ES" sz="60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648" y="1299883"/>
            <a:ext cx="8915400" cy="29737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Implementando la Excelencia en Educación de </a:t>
            </a:r>
            <a:r>
              <a:rPr lang="es-E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Técnicas Intervencionistas de Radiofrecuencia</a:t>
            </a:r>
          </a:p>
          <a:p>
            <a:pPr marL="0" indent="0" algn="ctr">
              <a:lnSpc>
                <a:spcPct val="160000"/>
              </a:lnSpc>
              <a:buNone/>
            </a:pPr>
            <a:endParaRPr lang="es-ES" sz="3200" dirty="0" smtClean="0"/>
          </a:p>
          <a:p>
            <a:pPr marL="0" indent="0" algn="ctr">
              <a:lnSpc>
                <a:spcPct val="160000"/>
              </a:lnSpc>
              <a:buNone/>
            </a:pPr>
            <a:endParaRPr lang="es-ES" sz="3200" dirty="0" smtClean="0"/>
          </a:p>
          <a:p>
            <a:pPr marL="0" indent="0" algn="ctr">
              <a:lnSpc>
                <a:spcPct val="160000"/>
              </a:lnSpc>
              <a:buNone/>
            </a:pPr>
            <a:endParaRPr lang="es-ES" sz="3200" dirty="0" smtClean="0"/>
          </a:p>
          <a:p>
            <a:pPr marL="349250" lvl="1" indent="0" algn="ctr">
              <a:lnSpc>
                <a:spcPct val="160000"/>
              </a:lnSpc>
              <a:buNone/>
            </a:pPr>
            <a:endParaRPr lang="es-ES" sz="3200" dirty="0"/>
          </a:p>
        </p:txBody>
      </p:sp>
      <p:pic>
        <p:nvPicPr>
          <p:cNvPr id="5" name="Imagen 4" descr="IMG_36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38" y="2888302"/>
            <a:ext cx="5180762" cy="38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5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9" y="4910667"/>
            <a:ext cx="2873816" cy="18125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337248" cy="142987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rgbClr val="FFFF00"/>
                </a:solidFill>
              </a:rPr>
              <a:t>Grupo de Radiofrecuencia SED</a:t>
            </a:r>
            <a:endParaRPr lang="es-ES" sz="6000" dirty="0">
              <a:solidFill>
                <a:srgbClr val="FFFF00"/>
              </a:solidFill>
            </a:endParaRPr>
          </a:p>
        </p:txBody>
      </p:sp>
      <p:pic>
        <p:nvPicPr>
          <p:cNvPr id="7" name="Imagen 6" descr="IMG_36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7" y="1686360"/>
            <a:ext cx="4989690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FFFF00"/>
                </a:solidFill>
              </a:rPr>
              <a:t>Reuniones</a:t>
            </a:r>
            <a:endParaRPr lang="es-ES" sz="66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027" y="1550894"/>
            <a:ext cx="8849307" cy="4923935"/>
          </a:xfrm>
        </p:spPr>
        <p:txBody>
          <a:bodyPr>
            <a:noAutofit/>
          </a:bodyPr>
          <a:lstStyle/>
          <a:p>
            <a:pPr lvl="1">
              <a:lnSpc>
                <a:spcPct val="300000"/>
              </a:lnSpc>
            </a:pPr>
            <a:r>
              <a:rPr lang="es-ES" sz="2800" dirty="0" smtClean="0"/>
              <a:t>ENERO 2017 SEDE DE LA SED </a:t>
            </a:r>
          </a:p>
          <a:p>
            <a:pPr lvl="1">
              <a:lnSpc>
                <a:spcPct val="300000"/>
              </a:lnSpc>
            </a:pPr>
            <a:r>
              <a:rPr lang="es-ES" sz="2800" dirty="0" smtClean="0"/>
              <a:t>MARZO 2017</a:t>
            </a:r>
          </a:p>
          <a:p>
            <a:pPr lvl="1">
              <a:lnSpc>
                <a:spcPct val="300000"/>
              </a:lnSpc>
            </a:pPr>
            <a:r>
              <a:rPr lang="es-ES" sz="2800" dirty="0" smtClean="0"/>
              <a:t>CONGRESO SED MURCIA JUNIO 2017</a:t>
            </a:r>
          </a:p>
        </p:txBody>
      </p:sp>
    </p:spTree>
    <p:extLst>
      <p:ext uri="{BB962C8B-B14F-4D97-AF65-F5344CB8AC3E}">
        <p14:creationId xmlns:p14="http://schemas.microsoft.com/office/powerpoint/2010/main" val="8738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337248" cy="1429871"/>
          </a:xfrm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Actividad Económica</a:t>
            </a:r>
            <a:endParaRPr lang="es-ES" sz="72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334" y="1661116"/>
            <a:ext cx="8599714" cy="4257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b="1" u="sng" dirty="0" smtClean="0"/>
              <a:t>Patrocinadores Grupo de RF</a:t>
            </a:r>
            <a:endParaRPr lang="es-ES" sz="4800" dirty="0" smtClean="0"/>
          </a:p>
          <a:p>
            <a:pPr>
              <a:buFont typeface="Arial"/>
              <a:buChar char="•"/>
            </a:pPr>
            <a:r>
              <a:rPr lang="es-ES" sz="4800" dirty="0" err="1" smtClean="0"/>
              <a:t>Cardiva</a:t>
            </a:r>
            <a:endParaRPr lang="es-ES" sz="4800" dirty="0" smtClean="0"/>
          </a:p>
          <a:p>
            <a:pPr>
              <a:buFont typeface="Arial"/>
              <a:buChar char="•"/>
            </a:pPr>
            <a:r>
              <a:rPr lang="es-ES" sz="4800" dirty="0" smtClean="0"/>
              <a:t>Prim</a:t>
            </a:r>
          </a:p>
          <a:p>
            <a:pPr marL="0" indent="0">
              <a:buNone/>
            </a:pPr>
            <a:endParaRPr lang="es-ES" sz="4800" dirty="0" smtClean="0"/>
          </a:p>
          <a:p>
            <a:pPr>
              <a:buFont typeface="Arial"/>
              <a:buChar char="•"/>
            </a:pPr>
            <a:endParaRPr lang="es-ES" sz="4800" dirty="0" smtClean="0"/>
          </a:p>
          <a:p>
            <a:pPr>
              <a:buFont typeface="Arial"/>
              <a:buChar char="•"/>
            </a:pPr>
            <a:endParaRPr lang="es-ES" sz="4800" dirty="0" smtClean="0"/>
          </a:p>
          <a:p>
            <a:pPr lvl="1">
              <a:buFont typeface="Arial"/>
              <a:buChar char="•"/>
            </a:pPr>
            <a:endParaRPr lang="es-ES" sz="4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257" y="2969696"/>
            <a:ext cx="2072282" cy="15576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10" y="4738512"/>
            <a:ext cx="1481061" cy="19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466" y="-183781"/>
            <a:ext cx="8337248" cy="1429871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Cursos Impartidos</a:t>
            </a:r>
            <a:endParaRPr lang="es-ES" sz="72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093693"/>
            <a:ext cx="7912327" cy="530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Cinco Cursos:</a:t>
            </a:r>
          </a:p>
          <a:p>
            <a:pPr>
              <a:buFont typeface="Arial"/>
              <a:buChar char="•"/>
            </a:pPr>
            <a:r>
              <a:rPr lang="es-E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Marzo 2017</a:t>
            </a:r>
            <a:r>
              <a:rPr lang="es-ES" sz="32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Bilbao: BASICO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Badalona: AVANZADO</a:t>
            </a:r>
          </a:p>
          <a:p>
            <a:pPr marL="0" indent="0">
              <a:buNone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 lvl="1">
              <a:buFont typeface="Arial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3566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466" y="-183781"/>
            <a:ext cx="8337248" cy="1429871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Cursos Impartidos</a:t>
            </a:r>
            <a:endParaRPr lang="es-ES" sz="72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093693"/>
            <a:ext cx="7912327" cy="530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Cinco Cursos:</a:t>
            </a:r>
          </a:p>
          <a:p>
            <a:pPr>
              <a:buFont typeface="Arial"/>
              <a:buChar char="•"/>
            </a:pPr>
            <a:r>
              <a:rPr lang="es-E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Marzo 2017</a:t>
            </a:r>
            <a:r>
              <a:rPr lang="es-ES" sz="32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Bilbao: BASICO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Badalona: AVANZADO</a:t>
            </a:r>
          </a:p>
          <a:p>
            <a:pPr>
              <a:buFont typeface="Arial"/>
              <a:buChar char="•"/>
            </a:pPr>
            <a:r>
              <a:rPr lang="es-ES" sz="3200" dirty="0" smtClean="0">
                <a:solidFill>
                  <a:srgbClr val="6ED6C4"/>
                </a:solidFill>
              </a:rPr>
              <a:t>Mayo 2017</a:t>
            </a:r>
            <a:r>
              <a:rPr lang="es-ES" sz="32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Curso </a:t>
            </a:r>
            <a:r>
              <a:rPr lang="es-ES" sz="2800" dirty="0" err="1" smtClean="0"/>
              <a:t>Precongreso</a:t>
            </a:r>
            <a:r>
              <a:rPr lang="es-ES" sz="2800" dirty="0" smtClean="0"/>
              <a:t>-Murcia</a:t>
            </a:r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 lvl="1">
              <a:buFont typeface="Arial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6119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466" y="-183781"/>
            <a:ext cx="8337248" cy="1429871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Cursos Impartidos</a:t>
            </a:r>
            <a:endParaRPr lang="es-ES" sz="72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093693"/>
            <a:ext cx="7912327" cy="530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Cinco Cursos:</a:t>
            </a:r>
          </a:p>
          <a:p>
            <a:pPr>
              <a:buFont typeface="Arial"/>
              <a:buChar char="•"/>
            </a:pPr>
            <a:r>
              <a:rPr lang="es-E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Marzo 2017</a:t>
            </a:r>
            <a:r>
              <a:rPr lang="es-ES" sz="32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Bilbao: BASICO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Badalona: AVANZADO</a:t>
            </a:r>
          </a:p>
          <a:p>
            <a:pPr>
              <a:buFont typeface="Arial"/>
              <a:buChar char="•"/>
            </a:pPr>
            <a:r>
              <a:rPr lang="es-ES" sz="3200" dirty="0" smtClean="0">
                <a:solidFill>
                  <a:srgbClr val="6ED6C4"/>
                </a:solidFill>
              </a:rPr>
              <a:t>Mayo 2017</a:t>
            </a:r>
            <a:r>
              <a:rPr lang="es-ES" sz="32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Curso </a:t>
            </a:r>
            <a:r>
              <a:rPr lang="es-ES" sz="2800" dirty="0" err="1" smtClean="0"/>
              <a:t>Precongreso</a:t>
            </a:r>
            <a:r>
              <a:rPr lang="es-ES" sz="2800" dirty="0" smtClean="0"/>
              <a:t>-Murcia</a:t>
            </a:r>
          </a:p>
          <a:p>
            <a:pPr>
              <a:buFont typeface="Arial"/>
              <a:buChar char="•"/>
            </a:pPr>
            <a:r>
              <a:rPr lang="es-ES" sz="3200" dirty="0" smtClean="0">
                <a:solidFill>
                  <a:srgbClr val="6ED6C4"/>
                </a:solidFill>
              </a:rPr>
              <a:t>Diciembre 2017</a:t>
            </a:r>
            <a:r>
              <a:rPr lang="es-ES" sz="32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Valencia: BÁSICO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Alcorcón: BÁSICO</a:t>
            </a:r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 lvl="1">
              <a:buFont typeface="Arial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6648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466" y="-183781"/>
            <a:ext cx="8337248" cy="1429871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Cursos Impartidos</a:t>
            </a:r>
            <a:endParaRPr lang="es-ES" sz="72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66" y="1239113"/>
            <a:ext cx="8167914" cy="530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Cinco Cursos:</a:t>
            </a:r>
          </a:p>
          <a:p>
            <a:pPr>
              <a:buFont typeface="Arial"/>
              <a:buChar char="•"/>
            </a:pPr>
            <a:r>
              <a:rPr lang="es-E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Marzo 2017</a:t>
            </a:r>
            <a:r>
              <a:rPr lang="es-ES" sz="32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Bilbao: BASICO		12 ASISTENTES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Badalona: AVANZADO	12 ASISTENTES</a:t>
            </a:r>
          </a:p>
          <a:p>
            <a:pPr>
              <a:buFont typeface="Arial"/>
              <a:buChar char="•"/>
            </a:pPr>
            <a:r>
              <a:rPr lang="es-ES" sz="3200" dirty="0" smtClean="0">
                <a:solidFill>
                  <a:srgbClr val="6ED6C4"/>
                </a:solidFill>
              </a:rPr>
              <a:t>Mayo 2017</a:t>
            </a:r>
            <a:r>
              <a:rPr lang="es-ES" sz="32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Curso </a:t>
            </a:r>
            <a:r>
              <a:rPr lang="es-ES" sz="2800" dirty="0" err="1" smtClean="0"/>
              <a:t>Precongreso</a:t>
            </a:r>
            <a:r>
              <a:rPr lang="es-ES" sz="2800" dirty="0" smtClean="0"/>
              <a:t>-Murcia 47 ASISTENTES</a:t>
            </a:r>
          </a:p>
          <a:p>
            <a:pPr>
              <a:buFont typeface="Arial"/>
              <a:buChar char="•"/>
            </a:pPr>
            <a:r>
              <a:rPr lang="es-ES" sz="3200" dirty="0" smtClean="0">
                <a:solidFill>
                  <a:srgbClr val="6ED6C4"/>
                </a:solidFill>
              </a:rPr>
              <a:t>Diciembre 2017</a:t>
            </a:r>
            <a:r>
              <a:rPr lang="es-ES" sz="32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Valencia: BÁSICO		10 ASISTENTES</a:t>
            </a:r>
          </a:p>
          <a:p>
            <a:pPr lvl="1">
              <a:buFont typeface="Arial"/>
              <a:buChar char="•"/>
            </a:pPr>
            <a:r>
              <a:rPr lang="es-ES" sz="2800" dirty="0" smtClean="0"/>
              <a:t>Alcorcón: BÁSICO		11 ASISTENTES</a:t>
            </a:r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 lvl="1">
              <a:buFont typeface="Arial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9545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466" y="-183781"/>
            <a:ext cx="8337248" cy="1429871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Cursos Impartidos</a:t>
            </a:r>
            <a:endParaRPr lang="es-ES" sz="72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66" y="2201333"/>
            <a:ext cx="8167914" cy="2292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TOTAL </a:t>
            </a:r>
            <a:r>
              <a:rPr lang="es-ES" sz="8800" b="1" dirty="0" smtClean="0"/>
              <a:t>91</a:t>
            </a:r>
            <a:r>
              <a:rPr lang="es-ES" sz="3200" dirty="0" smtClean="0"/>
              <a:t> ASISTENTES A CURSOS DE RADIOFRECUENCIA</a:t>
            </a:r>
          </a:p>
          <a:p>
            <a:pPr marL="0" indent="0">
              <a:buNone/>
            </a:pPr>
            <a:endParaRPr lang="es-ES" sz="3200" dirty="0" smtClean="0"/>
          </a:p>
          <a:p>
            <a:pPr>
              <a:buFont typeface="Arial"/>
              <a:buChar char="•"/>
            </a:pPr>
            <a:endParaRPr lang="es-ES" sz="3200" dirty="0" smtClean="0"/>
          </a:p>
          <a:p>
            <a:pPr lvl="1">
              <a:buFont typeface="Arial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62119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337248" cy="1429871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FF00"/>
                </a:solidFill>
              </a:rPr>
              <a:t>ACREDITACIÓN</a:t>
            </a:r>
            <a:endParaRPr lang="es-ES" sz="72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3452" y="1361140"/>
            <a:ext cx="8337248" cy="2702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 smtClean="0"/>
              <a:t>Acreditación en Técnicas de RF en dos niveles Básico y Avanzado.</a:t>
            </a:r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 smtClean="0"/>
          </a:p>
          <a:p>
            <a:pPr>
              <a:buFont typeface="Arial"/>
              <a:buChar char="•"/>
            </a:pPr>
            <a:endParaRPr lang="es-ES" sz="4800" dirty="0" smtClean="0"/>
          </a:p>
          <a:p>
            <a:pPr>
              <a:buFont typeface="Arial"/>
              <a:buChar char="•"/>
            </a:pPr>
            <a:endParaRPr lang="es-ES" sz="4800" dirty="0" smtClean="0"/>
          </a:p>
          <a:p>
            <a:pPr>
              <a:buFont typeface="Arial"/>
              <a:buChar char="•"/>
            </a:pPr>
            <a:endParaRPr lang="es-ES" sz="4800" dirty="0" smtClean="0"/>
          </a:p>
          <a:p>
            <a:pPr lvl="1">
              <a:buFont typeface="Arial"/>
              <a:buChar char="•"/>
            </a:pPr>
            <a:endParaRPr lang="es-ES" sz="4600" dirty="0"/>
          </a:p>
        </p:txBody>
      </p:sp>
      <p:pic>
        <p:nvPicPr>
          <p:cNvPr id="5" name="Imagen 4" descr="IMG_36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58744" y="2912532"/>
            <a:ext cx="4921956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11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tículo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Artículo.thmx</Template>
  <TotalTime>247</TotalTime>
  <Words>233</Words>
  <Application>Microsoft Macintosh PowerPoint</Application>
  <PresentationFormat>Presentación en pantalla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Calisto MT</vt:lpstr>
      <vt:lpstr>Artículo</vt:lpstr>
      <vt:lpstr>GRUPO DE TRABAJO de RADIOFRECUENCIA de la </vt:lpstr>
      <vt:lpstr>Reuniones</vt:lpstr>
      <vt:lpstr>Actividad Económica</vt:lpstr>
      <vt:lpstr>Cursos Impartidos</vt:lpstr>
      <vt:lpstr>Cursos Impartidos</vt:lpstr>
      <vt:lpstr>Cursos Impartidos</vt:lpstr>
      <vt:lpstr>Cursos Impartidos</vt:lpstr>
      <vt:lpstr>Cursos Impartidos</vt:lpstr>
      <vt:lpstr>ACREDITACIÓN</vt:lpstr>
      <vt:lpstr>ACREDITACIÓN</vt:lpstr>
      <vt:lpstr>ACREDITACIÓN</vt:lpstr>
      <vt:lpstr>Acreditación</vt:lpstr>
      <vt:lpstr>MÉDICOS ACREDITADOS 2017</vt:lpstr>
      <vt:lpstr>Proyectos Año 2018</vt:lpstr>
      <vt:lpstr>Proyectos Año 2018</vt:lpstr>
      <vt:lpstr>Proyectos Año 2018</vt:lpstr>
      <vt:lpstr>Proyectos Año 2018</vt:lpstr>
      <vt:lpstr>Grupo de Radiofrecuencia SED</vt:lpstr>
      <vt:lpstr>Grupo de Radiofrecuencia SED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TRABAJO de RADIOFRECUENCIA de la SED</dc:title>
  <dc:creator>JAVIER DE ANDRES ARES</dc:creator>
  <cp:lastModifiedBy>Usuario de Microsoft Office</cp:lastModifiedBy>
  <cp:revision>19</cp:revision>
  <dcterms:created xsi:type="dcterms:W3CDTF">2013-12-18T21:51:37Z</dcterms:created>
  <dcterms:modified xsi:type="dcterms:W3CDTF">2017-12-16T12:40:27Z</dcterms:modified>
</cp:coreProperties>
</file>